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4" autoAdjust="0"/>
    <p:restoredTop sz="94660"/>
  </p:normalViewPr>
  <p:slideViewPr>
    <p:cSldViewPr snapToGrid="0">
      <p:cViewPr varScale="1">
        <p:scale>
          <a:sx n="70" d="100"/>
          <a:sy n="70" d="100"/>
        </p:scale>
        <p:origin x="536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06869A3-45B3-05B4-71E4-A85ABE49B7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73985746-183D-C1C6-19D1-9D9D2008254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854AD8F-A07C-4FF7-2FBA-7EB6FBB966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4A005BA-DC0E-43F4-F586-94E01024B7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A655661-5DA5-05DC-8128-D88204AFD4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4219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BFDEBB7-E6ED-31BE-5AF8-CBADDFBD77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BFECFE8-7087-D44F-3D87-1A85C3ABDD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8703436-240C-9F49-8BFA-D6A96D62CE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CBA5519-7F89-89F0-5E99-C0551BFA98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0778882-F866-85A3-63FE-5FD57AB285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46920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F13CB3B-33ED-9641-1292-6B549AD15B7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0346CBE-808D-C702-834C-3196155F005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D73C56F-AE8B-7691-E18D-3BD42899AA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DCDC51D-340E-B0CA-1652-ED2DA60A9B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17DCE5-7479-517C-4EBC-3D4F01636D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71557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21E945-FCD3-2F4C-F213-46678F520F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B776E5F-7B19-AD23-3E69-15C1D913EC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5BA7A94-48FD-9BA6-B09B-4E05EB20DF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B02D069-5E2C-2ECC-58C4-3C77F6BA6C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C75CD76-C245-06E1-44E1-D28201CC5F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54335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682C08D-6551-210E-29EE-D92BFEBF20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7BFD465-7445-4600-B430-358A3F9757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2327449-F059-8F77-E32E-9918147F20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2C90107-50A7-1497-9DC2-2557458BEB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A00C738-8C91-0BDD-21EE-2F9DCF5504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01647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D43B187-30E2-F476-26D3-F4F643464C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04CEB34-87C3-7D5B-7821-FF98C057A57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04D16D9-8FDF-B236-FBCB-3E65365A155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C3D1D6F-F4DE-E4EE-15B0-D9FEB0783C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C092F3F-0AA0-6E09-93F2-E27F052A31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3C84876-D87F-F8EE-CD2C-B5B8585830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60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6E9CB7D-81B9-2530-BAC1-427BE7E4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30AE418-5B58-7954-28FE-338C7E2A3F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8BBEF8D6-400E-FBF8-5EF0-E6031CE994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BE3BD98-6071-9F8C-5025-C93585FD56C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22C73FDC-BDE4-8283-0CDB-7A4339C91BE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D6D3E9E3-5EE0-90D7-67E1-37021D9AE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31AC544-0565-9FCB-9670-3AF18EEBF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12026DE3-4CD3-1CFC-B258-02E40358DD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30925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6AB9570-3780-4977-B284-DA22392907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01F8C88-66C0-107F-EDEB-E82360187E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5D85FD2F-5EA7-DA36-A348-1194F4094B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F244F52-2A58-D2C1-6517-0E2A0DBC80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69779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FDAE31F-FD96-FB01-0051-8E55AD1D74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DC4F5E4-DE9F-6749-1BDA-2AC2B113D9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FD51562-7964-4B97-76C1-F20528B47B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6856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AF4D13A-26A2-0C48-F82B-DF6C82DA43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3B696EC-781D-F6E6-0EA2-83E9AD489C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7D3F93E-1B8A-54A8-5884-0A9DCBDEF47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12009C1-EFCA-D9AC-EB99-4AEC5F130E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13B000-7C81-9E15-4695-A896FD84B5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4963A0F-F296-E380-B66C-4425FD12CF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91218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46936D4-F8FC-3F7C-420E-411F834E6A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AD9A4179-04AB-1448-033A-951A881A052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AEA973A-A0A2-C9DF-C3E7-1D80A831DCF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591A32E-AB57-96D5-AFF6-1ED2709735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DF21169-3E40-0DA2-6082-BF14ACA300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BE3E461-CD49-6C45-98FA-6BCF8E2254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367366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D2300919-34B2-2A8E-682F-B9FC3A4462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63B61A8-839E-A674-2F25-E41F2D2C3C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8320441-72E6-2C9D-EEF9-C552411480E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8008A7-C384-412F-A1B6-F1D786FC6257}" type="datetimeFigureOut">
              <a:rPr kumimoji="1" lang="ja-JP" altLang="en-US" smtClean="0"/>
              <a:t>2025/3/13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18E6352-32C7-F9A8-DE71-CB761679C68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FE80118-0381-AA8C-B197-41297BB6E76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4C2F4C-DC42-453B-9D05-47BD20BA568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48135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4024CB4-FAF0-C692-2E2D-E16EAD843D26}"/>
              </a:ext>
            </a:extLst>
          </p:cNvPr>
          <p:cNvSpPr txBox="1"/>
          <p:nvPr/>
        </p:nvSpPr>
        <p:spPr>
          <a:xfrm>
            <a:off x="9498330" y="274320"/>
            <a:ext cx="230886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b="1" dirty="0"/>
              <a:t>技術手法</a:t>
            </a:r>
            <a:r>
              <a:rPr kumimoji="1" lang="en-US" altLang="ja-JP" b="1" dirty="0"/>
              <a:t>2024-2-05</a:t>
            </a:r>
            <a:endParaRPr kumimoji="1" lang="ja-JP" altLang="en-US" b="1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179510B-9A4E-CD2C-CF2A-5D43F40D21D0}"/>
              </a:ext>
            </a:extLst>
          </p:cNvPr>
          <p:cNvSpPr txBox="1"/>
          <p:nvPr/>
        </p:nvSpPr>
        <p:spPr>
          <a:xfrm>
            <a:off x="358346" y="274320"/>
            <a:ext cx="6042454" cy="52322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2800" b="1" dirty="0"/>
              <a:t>2025</a:t>
            </a:r>
            <a:r>
              <a:rPr kumimoji="1" lang="ja-JP" altLang="en-US" sz="2800" b="1" dirty="0"/>
              <a:t>年度技術手法委員会テーマ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E655E55-E1E2-DD3B-241A-82527CBADD72}"/>
              </a:ext>
            </a:extLst>
          </p:cNvPr>
          <p:cNvSpPr txBox="1"/>
          <p:nvPr/>
        </p:nvSpPr>
        <p:spPr>
          <a:xfrm>
            <a:off x="955672" y="1089372"/>
            <a:ext cx="10095470" cy="53860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ja-JP" altLang="en-US" sz="2400" b="1" dirty="0"/>
              <a:t>貿易金融デジタル化推進プロジェクト</a:t>
            </a:r>
            <a:endParaRPr kumimoji="1" lang="en-US" altLang="ja-JP" sz="2400" b="1" dirty="0"/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altLang="ja-JP" sz="2400" dirty="0"/>
              <a:t>2024</a:t>
            </a:r>
            <a:r>
              <a:rPr lang="ja-JP" altLang="en-US" sz="2400" dirty="0"/>
              <a:t>年度成果フォローアップ</a:t>
            </a:r>
            <a:endParaRPr lang="en-US" altLang="ja-JP" sz="1200" dirty="0"/>
          </a:p>
          <a:p>
            <a:r>
              <a:rPr lang="en-US" altLang="ja-JP" sz="1200" dirty="0"/>
              <a:t>	</a:t>
            </a:r>
            <a:r>
              <a:rPr lang="en-US" altLang="ja-JP" sz="1200" b="1" dirty="0"/>
              <a:t>CCL2025A</a:t>
            </a:r>
            <a:r>
              <a:rPr lang="ja-JP" altLang="en-US" sz="1200" b="1" dirty="0"/>
              <a:t>ハーモナイゼーション</a:t>
            </a:r>
            <a:endParaRPr lang="en-US" altLang="ja-JP" sz="1200" b="1" dirty="0"/>
          </a:p>
          <a:p>
            <a:r>
              <a:rPr lang="en-US" altLang="ja-JP" sz="1200" b="1" dirty="0"/>
              <a:t>	</a:t>
            </a:r>
            <a:r>
              <a:rPr lang="ja-JP" altLang="en-US" sz="1200" b="1" dirty="0"/>
              <a:t>信用状決済</a:t>
            </a:r>
            <a:r>
              <a:rPr lang="en-US" altLang="ja-JP" sz="1200" b="1" dirty="0"/>
              <a:t>BRS</a:t>
            </a:r>
            <a:r>
              <a:rPr lang="ja-JP" altLang="en-US" sz="1200" b="1" dirty="0"/>
              <a:t>公開レビューコメント</a:t>
            </a:r>
            <a:endParaRPr lang="en-US" altLang="ja-JP" sz="1200" b="1" dirty="0"/>
          </a:p>
          <a:p>
            <a:r>
              <a:rPr lang="en-US" altLang="ja-JP" sz="1200" b="1" dirty="0"/>
              <a:t>	</a:t>
            </a:r>
            <a:r>
              <a:rPr lang="ja-JP" altLang="en-US" sz="1200" b="1" dirty="0"/>
              <a:t>貿易金融参照データモデル公開レビュー</a:t>
            </a:r>
            <a:endParaRPr lang="en-US" altLang="ja-JP" sz="1200" b="1" dirty="0"/>
          </a:p>
          <a:p>
            <a:r>
              <a:rPr lang="en-US" altLang="ja-JP" sz="1200" b="1" dirty="0"/>
              <a:t>	</a:t>
            </a:r>
            <a:r>
              <a:rPr lang="ja-JP" altLang="en-US" sz="1200" b="1" dirty="0"/>
              <a:t>貨物保険</a:t>
            </a:r>
            <a:r>
              <a:rPr lang="en-US" altLang="ja-JP" sz="1200" b="1" dirty="0"/>
              <a:t>BRS</a:t>
            </a:r>
            <a:r>
              <a:rPr lang="ja-JP" altLang="en-US" sz="1200" b="1" dirty="0"/>
              <a:t>バージョンアップ</a:t>
            </a:r>
            <a:endParaRPr lang="en-US" altLang="ja-JP" sz="1200" b="1" dirty="0"/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ja-JP" altLang="en-US" sz="2400" dirty="0"/>
              <a:t>国内向けガイドライン作成</a:t>
            </a:r>
            <a:endParaRPr lang="en-US" altLang="ja-JP" sz="2400" dirty="0"/>
          </a:p>
          <a:p>
            <a:endParaRPr lang="en-US" altLang="ja-JP" sz="2400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ja-JP" altLang="en-US" sz="2400" b="1" dirty="0"/>
              <a:t>サプライチェーン／トレーサビリティ</a:t>
            </a:r>
            <a:r>
              <a:rPr kumimoji="1" lang="en-US" altLang="ja-JP" sz="2400" b="1" dirty="0">
                <a:solidFill>
                  <a:srgbClr val="FF0000"/>
                </a:solidFill>
                <a:sym typeface="Wingdings" panose="05000000000000000000" pitchFamily="2" charset="2"/>
              </a:rPr>
              <a:t></a:t>
            </a:r>
            <a:r>
              <a:rPr kumimoji="1" lang="ja-JP" altLang="en-US" sz="2400" b="1" dirty="0">
                <a:solidFill>
                  <a:srgbClr val="FF0000"/>
                </a:solidFill>
                <a:sym typeface="Wingdings" panose="05000000000000000000" pitchFamily="2" charset="2"/>
              </a:rPr>
              <a:t>国際連携</a:t>
            </a:r>
            <a:r>
              <a:rPr kumimoji="1" lang="en-US" altLang="ja-JP" sz="2400" b="1" dirty="0">
                <a:solidFill>
                  <a:srgbClr val="FF0000"/>
                </a:solidFill>
                <a:sym typeface="Wingdings" panose="05000000000000000000" pitchFamily="2" charset="2"/>
              </a:rPr>
              <a:t>TF</a:t>
            </a:r>
            <a:endParaRPr kumimoji="1" lang="en-US" altLang="ja-JP" sz="2400" b="1" dirty="0">
              <a:solidFill>
                <a:srgbClr val="FF0000"/>
              </a:solidFill>
            </a:endParaRP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altLang="ja-JP" sz="2400" dirty="0"/>
              <a:t>DPP</a:t>
            </a:r>
            <a:r>
              <a:rPr lang="ja-JP" altLang="en-US" sz="2400" dirty="0"/>
              <a:t>プロジェクト参加</a:t>
            </a:r>
            <a:endParaRPr lang="en-US" altLang="ja-JP" sz="2400" dirty="0"/>
          </a:p>
          <a:p>
            <a:pPr lvl="1"/>
            <a:r>
              <a:rPr lang="en-US" altLang="ja-JP" sz="1400" dirty="0">
                <a:solidFill>
                  <a:srgbClr val="0070C0"/>
                </a:solidFill>
              </a:rPr>
              <a:t>https://unece.org/trade/events/kick-meeting-isopwi-25534-1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kumimoji="1" lang="en-US" altLang="ja-JP" sz="2400" dirty="0"/>
              <a:t>UNTP</a:t>
            </a:r>
            <a:r>
              <a:rPr kumimoji="1" lang="ja-JP" altLang="en-US" sz="2400" dirty="0"/>
              <a:t>プロジェクトフォロー</a:t>
            </a:r>
            <a:endParaRPr kumimoji="1" lang="en-US" altLang="ja-JP" sz="2400" dirty="0"/>
          </a:p>
          <a:p>
            <a:pPr lvl="1"/>
            <a:r>
              <a:rPr lang="en-US" altLang="ja-JP" sz="1400" dirty="0">
                <a:solidFill>
                  <a:srgbClr val="0070C0"/>
                </a:solidFill>
              </a:rPr>
              <a:t>https://uncefact.unece.org/display/uncefactpublicreview/Public+Review+2%3A+Recommendation+No.+49%3A+Transparency+at+Scale</a:t>
            </a:r>
            <a:endParaRPr kumimoji="1" lang="en-US" altLang="ja-JP" sz="1400" dirty="0">
              <a:solidFill>
                <a:srgbClr val="0070C0"/>
              </a:solidFill>
            </a:endParaRPr>
          </a:p>
          <a:p>
            <a:endParaRPr lang="en-US" altLang="ja-JP" sz="2400" b="1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kumimoji="1" lang="ja-JP" altLang="en-US" sz="2400" b="1" dirty="0"/>
              <a:t>ウラノスエコシステム</a:t>
            </a:r>
            <a:r>
              <a:rPr kumimoji="1" lang="en-US" altLang="ja-JP" sz="2400" b="1" dirty="0">
                <a:solidFill>
                  <a:srgbClr val="FF0000"/>
                </a:solidFill>
                <a:sym typeface="Wingdings" panose="05000000000000000000" pitchFamily="2" charset="2"/>
              </a:rPr>
              <a:t></a:t>
            </a:r>
            <a:r>
              <a:rPr kumimoji="1" lang="ja-JP" altLang="en-US" sz="2400" b="1" dirty="0">
                <a:solidFill>
                  <a:srgbClr val="FF0000"/>
                </a:solidFill>
                <a:sym typeface="Wingdings" panose="05000000000000000000" pitchFamily="2" charset="2"/>
              </a:rPr>
              <a:t>業界横断</a:t>
            </a:r>
            <a:r>
              <a:rPr kumimoji="1" lang="en-US" altLang="ja-JP" sz="2400" b="1" dirty="0">
                <a:solidFill>
                  <a:srgbClr val="FF0000"/>
                </a:solidFill>
                <a:sym typeface="Wingdings" panose="05000000000000000000" pitchFamily="2" charset="2"/>
              </a:rPr>
              <a:t>EDI TF</a:t>
            </a:r>
            <a:endParaRPr kumimoji="1" lang="en-US" altLang="ja-JP" sz="2400" b="1" dirty="0">
              <a:solidFill>
                <a:srgbClr val="FF0000"/>
              </a:solidFill>
            </a:endParaRP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ja-JP" altLang="en-US" sz="2400" dirty="0"/>
              <a:t>サプライチェーン／データスペース提案</a:t>
            </a:r>
            <a:endParaRPr lang="en-US" altLang="ja-JP" sz="2400" dirty="0"/>
          </a:p>
          <a:p>
            <a:pPr lvl="1"/>
            <a:r>
              <a:rPr kumimoji="1" lang="en-US" altLang="ja-JP" sz="1400" dirty="0">
                <a:solidFill>
                  <a:srgbClr val="0070C0"/>
                </a:solidFill>
              </a:rPr>
              <a:t>https://www.ipa.go.jp/digital/architecture/reports/ouranos-ecosystem-dataspaces-ram-white-paper.html</a:t>
            </a:r>
            <a:endParaRPr kumimoji="1" lang="ja-JP" altLang="en-US" sz="14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60386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123</Words>
  <Application>Microsoft Office PowerPoint</Application>
  <PresentationFormat>ワイド画面</PresentationFormat>
  <Paragraphs>19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游ゴシック Light</vt:lpstr>
      <vt:lpstr>Arial</vt:lpstr>
      <vt:lpstr>Wingdings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HISANAO SUGAMATA</dc:creator>
  <cp:lastModifiedBy>HISANAO SUGAMATA</cp:lastModifiedBy>
  <cp:revision>2</cp:revision>
  <dcterms:created xsi:type="dcterms:W3CDTF">2025-03-12T07:21:58Z</dcterms:created>
  <dcterms:modified xsi:type="dcterms:W3CDTF">2025-03-13T01:43:56Z</dcterms:modified>
</cp:coreProperties>
</file>

<file path=docProps/thumbnail.jpeg>
</file>